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835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4C81A-7EF4-4D35-9DBA-F8DB01FA2090}" type="datetimeFigureOut">
              <a:rPr lang="en-US" smtClean="0"/>
              <a:t>13/10/2016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D1E97-97BB-4912-BECA-03224A7A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50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637" y="365126"/>
            <a:ext cx="1052107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637" y="1825625"/>
            <a:ext cx="1052107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636" y="6356351"/>
            <a:ext cx="27446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C4C81A-7EF4-4D35-9DBA-F8DB01FA2090}" type="datetimeFigureOut">
              <a:rPr lang="en-US" smtClean="0"/>
              <a:t>13/10/2016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40704" y="6356351"/>
            <a:ext cx="41169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5085" y="6356351"/>
            <a:ext cx="274462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D1E97-97BB-4912-BECA-03224A7AE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37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98737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06103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698581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83105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182221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6264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97319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72062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4015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842842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61675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510325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088904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569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164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66093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92587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899306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88884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4253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84455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8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12398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Fida Hussain</dc:creator>
  <cp:lastModifiedBy>Fida Hussain</cp:lastModifiedBy>
  <cp:revision>1</cp:revision>
  <dcterms:created xsi:type="dcterms:W3CDTF">2016-10-13T10:03:34Z</dcterms:created>
  <dcterms:modified xsi:type="dcterms:W3CDTF">2016-10-13T10:03:35Z</dcterms:modified>
</cp:coreProperties>
</file>

<file path=docProps/thumbnail.jpeg>
</file>